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1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4" r:id="rId11"/>
    <p:sldId id="373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12" r:id="rId21"/>
    <p:sldId id="342" r:id="rId22"/>
  </p:sldIdLst>
  <p:sldSz cx="10079038" cy="7559675"/>
  <p:notesSz cx="9926638" cy="6797675"/>
  <p:embeddedFontLst>
    <p:embeddedFont>
      <p:font typeface="Droid Serif" panose="020B0604020202020204" charset="0"/>
      <p:regular r:id="rId25"/>
      <p:bold r:id="rId26"/>
      <p:italic r:id="rId27"/>
      <p:boldItalic r:id="rId28"/>
    </p:embeddedFont>
    <p:embeddedFont>
      <p:font typeface="Droid Sans" panose="020B060603080402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usgen Paula" initials="HP" lastIdx="2" clrIdx="0">
    <p:extLst>
      <p:ext uri="{19B8F6BF-5375-455C-9EA6-DF929625EA0E}">
        <p15:presenceInfo xmlns:p15="http://schemas.microsoft.com/office/powerpoint/2012/main" userId="Heusgen Paula" providerId="None"/>
      </p:ext>
    </p:extLst>
  </p:cmAuthor>
  <p:cmAuthor id="2" name="Jerger Eva" initials="JE" lastIdx="10" clrIdx="1">
    <p:extLst>
      <p:ext uri="{19B8F6BF-5375-455C-9EA6-DF929625EA0E}">
        <p15:presenceInfo xmlns:p15="http://schemas.microsoft.com/office/powerpoint/2012/main" userId="Jerger 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7" autoAdjust="0"/>
    <p:restoredTop sz="94711"/>
  </p:normalViewPr>
  <p:slideViewPr>
    <p:cSldViewPr>
      <p:cViewPr varScale="1">
        <p:scale>
          <a:sx n="106" d="100"/>
          <a:sy n="106" d="100"/>
        </p:scale>
        <p:origin x="1747" y="8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9E1F6-E4BB-4035-8522-76F1F0E05705}" type="datetimeFigureOut">
              <a:rPr lang="de-DE" smtClean="0"/>
              <a:pPr/>
              <a:t>27.07.2023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2C6B-139C-45BB-967E-C86903B033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798F-2261-497D-A8C6-6EC74DA6E001}" type="datetimeFigureOut">
              <a:rPr lang="de-DE" smtClean="0"/>
              <a:pPr/>
              <a:t>27.07.2023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7904-2537-4532-BD57-70E44C8119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9" y="-1"/>
            <a:ext cx="10079038" cy="758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06439" y="2483693"/>
            <a:ext cx="5543575" cy="6455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983" y="7164213"/>
            <a:ext cx="2351775" cy="258467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mtClean="0"/>
              <a:t>18.10.2022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42A09D-F309-A2FD-B6AB-3A36C6817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010" y="296388"/>
            <a:ext cx="1969430" cy="1467226"/>
          </a:xfrm>
          <a:prstGeom prst="rect">
            <a:avLst/>
          </a:prstGeom>
        </p:spPr>
      </p:pic>
      <p:pic>
        <p:nvPicPr>
          <p:cNvPr id="9" name="Grafik 8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351F3B40-D550-84EC-660D-4476573B9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911" y="6516141"/>
            <a:ext cx="1123529" cy="74714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557DAA8-AF05-B624-D924-F339524CA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382" y="3129260"/>
            <a:ext cx="5543575" cy="2738809"/>
          </a:xfrm>
        </p:spPr>
        <p:txBody>
          <a:bodyPr anchor="t"/>
          <a:lstStyle>
            <a:lvl1pPr algn="l">
              <a:defRPr sz="4400" b="0" cap="none">
                <a:solidFill>
                  <a:srgbClr val="8E7563"/>
                </a:solidFill>
              </a:defRPr>
            </a:lvl1pPr>
          </a:lstStyle>
          <a:p>
            <a:r>
              <a:rPr lang="de-DE" dirty="0"/>
              <a:t>Titelmasterfolie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9314" y="2348400"/>
            <a:ext cx="7128597" cy="1503445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8E756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9313" y="3995861"/>
            <a:ext cx="7128597" cy="193191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2C8BBBA-3325-BB49-8AAB-6A8F07F50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1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119" y="2123653"/>
            <a:ext cx="6840761" cy="4629308"/>
          </a:xfrm>
        </p:spPr>
        <p:txBody>
          <a:bodyPr/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DE731FF-7EFF-F99E-9AB4-CDC45F7AB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1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203" y="1835621"/>
            <a:ext cx="7477756" cy="1259946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8E756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203" y="3347789"/>
            <a:ext cx="3672408" cy="30243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61081" y="3347789"/>
            <a:ext cx="3672409" cy="30243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A79C13-FB1D-498C-00D5-6D72FD04D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203" y="3153055"/>
            <a:ext cx="3590166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203" y="3923853"/>
            <a:ext cx="3590166" cy="2350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275104" y="3153055"/>
            <a:ext cx="3724855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75104" y="3923853"/>
            <a:ext cx="3724855" cy="23507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40BCD90-98A4-7CFA-ED99-6BFAF7CFF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203" y="1861084"/>
            <a:ext cx="7477756" cy="971914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8E7563"/>
                </a:solidFill>
              </a:defRPr>
            </a:lvl1pPr>
          </a:lstStyle>
          <a:p>
            <a:r>
              <a:rPr lang="de-DE" dirty="0"/>
              <a:t>Durch Klicken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0DF24FE-41EF-D8F2-2102-41D8ADEEA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5183" y="5292237"/>
            <a:ext cx="6047423" cy="62472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15183" y="1548054"/>
            <a:ext cx="6047423" cy="366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15183" y="5916962"/>
            <a:ext cx="6047423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85AB3-0342-E51E-5973-399362F6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23" y="198416"/>
            <a:ext cx="7753365" cy="98695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6522" y="1904800"/>
            <a:ext cx="9166937" cy="4617019"/>
          </a:xfrm>
        </p:spPr>
        <p:txBody>
          <a:bodyPr/>
          <a:lstStyle>
            <a:lvl1pPr>
              <a:spcAft>
                <a:spcPts val="496"/>
              </a:spcAft>
              <a:defRPr/>
            </a:lvl1pPr>
            <a:lvl2pPr>
              <a:spcAft>
                <a:spcPts val="496"/>
              </a:spcAft>
              <a:defRPr/>
            </a:lvl2pPr>
            <a:lvl3pPr>
              <a:spcAft>
                <a:spcPts val="496"/>
              </a:spcAft>
              <a:defRPr/>
            </a:lvl3pPr>
            <a:lvl4pPr>
              <a:spcBef>
                <a:spcPts val="0"/>
              </a:spcBef>
              <a:spcAft>
                <a:spcPts val="496"/>
              </a:spcAft>
              <a:defRPr/>
            </a:lvl4pPr>
            <a:lvl5pPr>
              <a:spcBef>
                <a:spcPts val="0"/>
              </a:spcBef>
              <a:spcAft>
                <a:spcPts val="496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44309" y="7186318"/>
            <a:ext cx="753504" cy="237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Nachhaltige Beschaffung / Eva Jerger | Jonas Schopp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18.10.2022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346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386EEEB-48F5-314A-CE3F-D92E71DBE65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60"/>
            <a:ext cx="10079036" cy="755851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67111" y="1943827"/>
            <a:ext cx="7272808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7111" y="3275781"/>
            <a:ext cx="7272808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A6169D5-ABAB-F52D-6136-0B99F2EA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87391" y="7092205"/>
            <a:ext cx="2351775" cy="330475"/>
          </a:xfrm>
          <a:prstGeom prst="rect">
            <a:avLst/>
          </a:prstGeom>
        </p:spPr>
        <p:txBody>
          <a:bodyPr/>
          <a:lstStyle>
            <a:lvl1pPr algn="ctr">
              <a:defRPr sz="600"/>
            </a:lvl1pPr>
          </a:lstStyle>
          <a:p>
            <a:fld id="{0B1A9490-C208-4D5F-83A0-96BBEBAC401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0502C8-99A8-F862-5F05-282E54997F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190" y="251445"/>
            <a:ext cx="1521417" cy="792088"/>
          </a:xfrm>
          <a:prstGeom prst="rect">
            <a:avLst/>
          </a:prstGeom>
        </p:spPr>
      </p:pic>
      <p:pic>
        <p:nvPicPr>
          <p:cNvPr id="10" name="Grafik 9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F88FC9C9-BAC6-D636-CD93-A8752CABEF0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911" y="6516141"/>
            <a:ext cx="1123529" cy="747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58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8E75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air-nah-logisch.d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ebfr.de/bildung-gesellschaft/gesellschaftliches-engagement/schoepfung-und-umwelt/anmeldung-fuer-den-info-brief-schoepfung-und-umwel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ADA21-589E-84A8-3DC7-C4B8E7AA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335" y="2427963"/>
            <a:ext cx="7776864" cy="1946721"/>
          </a:xfrm>
        </p:spPr>
        <p:txBody>
          <a:bodyPr>
            <a:normAutofit/>
          </a:bodyPr>
          <a:lstStyle/>
          <a:p>
            <a:r>
              <a:rPr lang="de-DE" dirty="0" smtClean="0"/>
              <a:t>Das 1x1 für </a:t>
            </a:r>
            <a:br>
              <a:rPr lang="de-DE" dirty="0" smtClean="0"/>
            </a:br>
            <a:r>
              <a:rPr lang="de-DE" dirty="0" smtClean="0"/>
              <a:t>unsere Zukunft-Quiz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383335" y="3923853"/>
            <a:ext cx="5543575" cy="1623776"/>
          </a:xfrm>
        </p:spPr>
        <p:txBody>
          <a:bodyPr>
            <a:normAutofit/>
          </a:bodyPr>
          <a:lstStyle/>
          <a:p>
            <a:r>
              <a:rPr lang="de-DE" dirty="0" smtClean="0"/>
              <a:t>Referat Fair Trade-Diözese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3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30254" y="1904693"/>
            <a:ext cx="552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3" y="1904693"/>
            <a:ext cx="2995571" cy="3459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11" y="2560183"/>
            <a:ext cx="6554115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0246" y="1430371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11" y="1979637"/>
            <a:ext cx="4991948" cy="301681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47" y="1979636"/>
            <a:ext cx="5037931" cy="30168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46" y="1953592"/>
            <a:ext cx="4556613" cy="36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28611" y="1904693"/>
            <a:ext cx="558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3" y="1904693"/>
            <a:ext cx="2995571" cy="3459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11" y="2560183"/>
            <a:ext cx="6554115" cy="182905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611" y="2598288"/>
            <a:ext cx="6477904" cy="17909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2" y="1904694"/>
            <a:ext cx="3106659" cy="3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7148" y="1456416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47" y="1979636"/>
            <a:ext cx="5037931" cy="30168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23" y="1979635"/>
            <a:ext cx="5038158" cy="30168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8" y="1979635"/>
            <a:ext cx="4561835" cy="36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92731" y="1888169"/>
            <a:ext cx="56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3" y="1904693"/>
            <a:ext cx="2995571" cy="3459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11" y="2560183"/>
            <a:ext cx="6554115" cy="18290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31" y="2560183"/>
            <a:ext cx="6489995" cy="20529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2" y="1887453"/>
            <a:ext cx="3072540" cy="35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7148" y="1456339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846" y="1979559"/>
            <a:ext cx="4945787" cy="38885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8" y="1979559"/>
            <a:ext cx="4503262" cy="26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92731" y="1898709"/>
            <a:ext cx="55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3" y="1904693"/>
            <a:ext cx="2995571" cy="3459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11" y="2560183"/>
            <a:ext cx="6554115" cy="18290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31" y="2560183"/>
            <a:ext cx="6489995" cy="20529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2" y="1887453"/>
            <a:ext cx="3072540" cy="354856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410" y="2604313"/>
            <a:ext cx="6516009" cy="21148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1" y="1931843"/>
            <a:ext cx="3101881" cy="3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7148" y="1456339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8" y="1979559"/>
            <a:ext cx="4503262" cy="2664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83" y="1979559"/>
            <a:ext cx="4825184" cy="23043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8" y="1979559"/>
            <a:ext cx="4512846" cy="42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40788" y="1904693"/>
            <a:ext cx="56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3" y="1904693"/>
            <a:ext cx="2995571" cy="34593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11" y="2560183"/>
            <a:ext cx="6554115" cy="18290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731" y="2560183"/>
            <a:ext cx="6489995" cy="20529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2" y="1887453"/>
            <a:ext cx="3072540" cy="35485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410" y="2560183"/>
            <a:ext cx="6487430" cy="20672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10" y="1887453"/>
            <a:ext cx="3141254" cy="3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7280" y="1450237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8" y="1979559"/>
            <a:ext cx="4503262" cy="26643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783" y="1979559"/>
            <a:ext cx="4825184" cy="23043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21" y="2051645"/>
            <a:ext cx="4737046" cy="28267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80" y="1961459"/>
            <a:ext cx="4532416" cy="36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9319" y="1763613"/>
            <a:ext cx="55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07629"/>
            <a:ext cx="2952328" cy="36012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19" y="2411685"/>
            <a:ext cx="65969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03015" y="1512618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8E75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1200" dirty="0" smtClean="0"/>
              <a:t/>
            </a:r>
            <a:br>
              <a:rPr lang="de-DE" sz="11200" dirty="0" smtClean="0"/>
            </a:br>
            <a:r>
              <a:rPr lang="de-DE" sz="11200" dirty="0" smtClean="0"/>
              <a:t/>
            </a:r>
            <a:br>
              <a:rPr lang="de-DE" sz="11200" dirty="0" smtClean="0"/>
            </a:br>
            <a:endParaRPr lang="de-DE" sz="11200" dirty="0"/>
          </a:p>
          <a:p>
            <a:r>
              <a:rPr lang="de-DE" sz="11200" dirty="0" smtClean="0"/>
              <a:t>Melden Sie sich gerne jederzeit </a:t>
            </a:r>
            <a:r>
              <a:rPr lang="de-DE" sz="11200" dirty="0"/>
              <a:t>bei </a:t>
            </a:r>
            <a:r>
              <a:rPr lang="de-DE" sz="11200" dirty="0" smtClean="0"/>
              <a:t>uns, wenn Sie</a:t>
            </a:r>
          </a:p>
          <a:p>
            <a:endParaRPr lang="de-DE" sz="11200" dirty="0" smtClean="0"/>
          </a:p>
          <a:p>
            <a:r>
              <a:rPr lang="de-DE" sz="11200" dirty="0" smtClean="0"/>
              <a:t>Fragen haben oder Unterstützung wünschen!</a:t>
            </a:r>
            <a:endParaRPr lang="de-DE" sz="4900" dirty="0" smtClean="0"/>
          </a:p>
          <a:p>
            <a:endParaRPr lang="de-DE" sz="4900" dirty="0" smtClean="0"/>
          </a:p>
          <a:p>
            <a:endParaRPr lang="de-DE" sz="4900" dirty="0" smtClean="0"/>
          </a:p>
          <a:p>
            <a:endParaRPr lang="de-DE" sz="49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03015" y="3563813"/>
            <a:ext cx="7128597" cy="1931917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rgbClr val="8E7563"/>
                </a:solidFill>
                <a:latin typeface="+mj-lt"/>
                <a:ea typeface="+mj-ea"/>
                <a:cs typeface="+mj-cs"/>
              </a:rPr>
              <a:t>Kontakt</a:t>
            </a:r>
            <a:endParaRPr lang="de-DE" sz="2000" dirty="0" smtClean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de-DE" sz="20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Erzbischöfliches </a:t>
            </a:r>
            <a:r>
              <a:rPr lang="de-DE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Ordinariat | Diözesanstelle für </a:t>
            </a:r>
            <a:r>
              <a:rPr lang="de-DE" sz="2000" dirty="0"/>
              <a:t>Schöpfung und Umwelt</a:t>
            </a:r>
            <a:endParaRPr lang="de-DE" sz="2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de-DE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Referat Fair Trade-Diözese | Eva </a:t>
            </a:r>
            <a:r>
              <a:rPr lang="de-DE" sz="2000" dirty="0" smtClean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Jerger, Sonja Jiménez und Paula Heusgen</a:t>
            </a:r>
            <a:endParaRPr lang="de-DE" sz="200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r>
              <a:rPr lang="de-DE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Telefon 0761/1379 1219</a:t>
            </a:r>
          </a:p>
          <a:p>
            <a:pPr algn="just"/>
            <a:r>
              <a:rPr lang="de-DE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2"/>
              </a:rPr>
              <a:t>info@fair-nah-logisch.de</a:t>
            </a:r>
            <a:r>
              <a:rPr lang="de-DE" sz="200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515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023" y="1496735"/>
            <a:ext cx="7753365" cy="986958"/>
          </a:xfrm>
        </p:spPr>
        <p:txBody>
          <a:bodyPr/>
          <a:lstStyle/>
          <a:p>
            <a:r>
              <a:rPr lang="de-DE" dirty="0" smtClean="0"/>
              <a:t>Newsletter</a:t>
            </a:r>
            <a:endParaRPr lang="de-DE" dirty="0"/>
          </a:p>
        </p:txBody>
      </p:sp>
      <p:sp>
        <p:nvSpPr>
          <p:cNvPr id="4" name="Untertitel 4"/>
          <p:cNvSpPr txBox="1">
            <a:spLocks/>
          </p:cNvSpPr>
          <p:nvPr/>
        </p:nvSpPr>
        <p:spPr>
          <a:xfrm>
            <a:off x="935063" y="2483693"/>
            <a:ext cx="8229600" cy="2631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de-DE" sz="2000" b="1" dirty="0" smtClean="0"/>
              <a:t/>
            </a:r>
            <a:br>
              <a:rPr lang="de-DE" sz="2000" b="1" dirty="0" smtClean="0"/>
            </a:br>
            <a:endParaRPr lang="de-DE" sz="2000" b="1" dirty="0" smtClean="0"/>
          </a:p>
          <a:p>
            <a:pPr marL="0" indent="0" algn="just">
              <a:buNone/>
            </a:pPr>
            <a:r>
              <a:rPr lang="de-DE" sz="2000" b="1" dirty="0" smtClean="0">
                <a:hlinkClick r:id="rId2"/>
              </a:rPr>
              <a:t>Anmeldung </a:t>
            </a:r>
            <a:r>
              <a:rPr lang="de-DE" sz="2000" b="1" dirty="0">
                <a:hlinkClick r:id="rId2"/>
              </a:rPr>
              <a:t>für den Info-Brief Schöpfung und Umwelt (ebfr.de</a:t>
            </a:r>
            <a:r>
              <a:rPr lang="de-DE" sz="2000" b="1" dirty="0" smtClean="0">
                <a:hlinkClick r:id="rId2"/>
              </a:rPr>
              <a:t>)</a:t>
            </a:r>
            <a:endParaRPr lang="de-DE" sz="2000" b="1" dirty="0" smtClean="0"/>
          </a:p>
          <a:p>
            <a:pPr marL="0" indent="0" algn="just">
              <a:buNone/>
            </a:pPr>
            <a:endParaRPr lang="de-DE" sz="2000" b="1" dirty="0"/>
          </a:p>
          <a:p>
            <a:pPr marL="0" indent="0" algn="just">
              <a:buNone/>
            </a:pPr>
            <a:endParaRPr lang="de-DE" sz="2000" b="1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600" dirty="0">
                <a:solidFill>
                  <a:srgbClr val="36302D"/>
                </a:solidFill>
              </a:rPr>
              <a:t>Sie interessieren sich für Neuigkeiten im Bereich Energie, Umwelt und Schöpfung? Dann füllen Sie das untenstehende Formular aus und abonnieren Sie damit den kostenlosen monatlichen </a:t>
            </a:r>
            <a:r>
              <a:rPr lang="de-DE" altLang="de-DE" sz="1600" dirty="0" smtClean="0">
                <a:solidFill>
                  <a:srgbClr val="36302D"/>
                </a:solidFill>
              </a:rPr>
              <a:t>Info-Brief.</a:t>
            </a:r>
            <a:endParaRPr lang="de-DE" sz="1600" dirty="0" smtClean="0"/>
          </a:p>
        </p:txBody>
      </p:sp>
      <p:pic>
        <p:nvPicPr>
          <p:cNvPr id="5" name="Picture 2" descr="Quelle:  excogit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443" y="769579"/>
            <a:ext cx="23812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H:\EDGE_Downloads\qrcode_61572484_d76b771e27045d42860d3d4baf89b5c7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679" y="5364013"/>
            <a:ext cx="1224915" cy="122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7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4983" y="1456417"/>
            <a:ext cx="575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79637"/>
            <a:ext cx="4617551" cy="33048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11" y="1979637"/>
            <a:ext cx="4991948" cy="30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11327" y="1920263"/>
            <a:ext cx="55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327" y="2555701"/>
            <a:ext cx="6571399" cy="20162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20263"/>
            <a:ext cx="2968736" cy="40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4983" y="1456417"/>
            <a:ext cx="1007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11" y="1979637"/>
            <a:ext cx="4991948" cy="30168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85" y="1907629"/>
            <a:ext cx="4995664" cy="42789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81023"/>
            <a:ext cx="4636552" cy="21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11327" y="1925038"/>
            <a:ext cx="55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327" y="2555701"/>
            <a:ext cx="6571399" cy="201622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03" y="2533290"/>
            <a:ext cx="6516009" cy="20386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25038"/>
            <a:ext cx="3000884" cy="39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85781" y="1461690"/>
            <a:ext cx="97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11" y="1979637"/>
            <a:ext cx="4991948" cy="30168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85" y="1907629"/>
            <a:ext cx="4995664" cy="42789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85" y="1979637"/>
            <a:ext cx="5020488" cy="41764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46" y="1979637"/>
            <a:ext cx="4602410" cy="26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311422" y="1915383"/>
            <a:ext cx="554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Frage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327" y="2555701"/>
            <a:ext cx="6571399" cy="201622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03" y="2533290"/>
            <a:ext cx="6516009" cy="20386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603" y="2533290"/>
            <a:ext cx="6516009" cy="20005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3" y="1925038"/>
            <a:ext cx="3000884" cy="35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0245" y="1443195"/>
            <a:ext cx="577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/>
                </a:solidFill>
              </a:rPr>
              <a:t>Antwort</a:t>
            </a:r>
            <a:endParaRPr lang="de-DE" sz="1800" dirty="0">
              <a:solidFill>
                <a:schemeClr val="accent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11" y="1979637"/>
            <a:ext cx="4991948" cy="301681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46" y="1979637"/>
            <a:ext cx="4602410" cy="26116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20" y="1979637"/>
            <a:ext cx="5058139" cy="32916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46" y="1979636"/>
            <a:ext cx="4602410" cy="31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Droid Serif"/>
        <a:ea typeface=""/>
        <a:cs typeface=""/>
      </a:majorFont>
      <a:minorFont>
        <a:latin typeface="Droid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Benutzerdefiniert</PresentationFormat>
  <Paragraphs>36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Droid Serif</vt:lpstr>
      <vt:lpstr>Droid Sans</vt:lpstr>
      <vt:lpstr>Arial</vt:lpstr>
      <vt:lpstr>Calibri</vt:lpstr>
      <vt:lpstr>Larissa-Design</vt:lpstr>
      <vt:lpstr>Das 1x1 für  unsere Zukunft-Quiz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Newsletter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</dc:title>
  <dc:creator>.</dc:creator>
  <cp:lastModifiedBy>Jimenez Sonja</cp:lastModifiedBy>
  <cp:revision>286</cp:revision>
  <cp:lastPrinted>2023-05-25T08:34:13Z</cp:lastPrinted>
  <dcterms:created xsi:type="dcterms:W3CDTF">2017-01-04T09:35:20Z</dcterms:created>
  <dcterms:modified xsi:type="dcterms:W3CDTF">2023-07-27T09:44:51Z</dcterms:modified>
</cp:coreProperties>
</file>